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3" r:id="rId7"/>
    <p:sldId id="262" r:id="rId8"/>
    <p:sldId id="278" r:id="rId9"/>
    <p:sldId id="279" r:id="rId10"/>
    <p:sldId id="280" r:id="rId11"/>
    <p:sldId id="285" r:id="rId12"/>
    <p:sldId id="286" r:id="rId13"/>
    <p:sldId id="281" r:id="rId14"/>
    <p:sldId id="282" r:id="rId15"/>
    <p:sldId id="284" r:id="rId16"/>
    <p:sldId id="287" r:id="rId17"/>
    <p:sldId id="288" r:id="rId18"/>
    <p:sldId id="267" r:id="rId19"/>
    <p:sldId id="289" r:id="rId20"/>
    <p:sldId id="268" r:id="rId21"/>
    <p:sldId id="269" r:id="rId22"/>
    <p:sldId id="290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7"/>
    <p:restoredTop sz="94674"/>
  </p:normalViewPr>
  <p:slideViewPr>
    <p:cSldViewPr snapToGrid="0">
      <p:cViewPr>
        <p:scale>
          <a:sx n="86" d="100"/>
          <a:sy n="86" d="100"/>
        </p:scale>
        <p:origin x="20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819537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3962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09513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064434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73051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  <p:extLst>
      <p:ext uri="{BB962C8B-B14F-4D97-AF65-F5344CB8AC3E}">
        <p14:creationId xmlns:p14="http://schemas.microsoft.com/office/powerpoint/2010/main" val="556246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08324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88432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51018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0284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428801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11540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4902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5.emf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5.emf"/><Relationship Id="rId1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2.gif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1.png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Team </a:t>
            </a:r>
            <a:r>
              <a:rPr dirty="0" err="1"/>
              <a:t>Groza</a:t>
            </a:r>
            <a:endParaRPr dirty="0"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dirty="0">
                <a:sym typeface="맑은 고딕"/>
              </a:rPr>
              <a:t>Kim Tae Hong (20132335)</a:t>
            </a:r>
            <a:endParaRPr lang="en-US" altLang="ko-KR" dirty="0">
              <a:solidFill>
                <a:srgbClr val="FFFFFF"/>
              </a:solidFill>
              <a:sym typeface="맑은 고딕"/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Kim Chan Il (20150577)</a:t>
            </a:r>
            <a:endParaRPr dirty="0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b="1" dirty="0"/>
              <a:t>(Presenter) </a:t>
            </a:r>
            <a:r>
              <a:rPr b="1" dirty="0" err="1"/>
              <a:t>Paeng</a:t>
            </a:r>
            <a:r>
              <a:rPr b="1" dirty="0"/>
              <a:t> </a:t>
            </a:r>
            <a:r>
              <a:rPr b="1" dirty="0" err="1"/>
              <a:t>Jin</a:t>
            </a:r>
            <a:r>
              <a:rPr b="1" dirty="0"/>
              <a:t> </a:t>
            </a:r>
            <a:r>
              <a:rPr b="1" dirty="0" err="1"/>
              <a:t>Wook</a:t>
            </a:r>
            <a:r>
              <a:rPr b="1" dirty="0"/>
              <a:t> (20154645</a:t>
            </a:r>
            <a:r>
              <a:rPr dirty="0"/>
              <a:t>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2185062" y="2821750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886" y="2598115"/>
            <a:ext cx="1284945" cy="127530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5F5C4-A0E1-AD4F-BAFF-D03630D5F8DD}"/>
              </a:ext>
            </a:extLst>
          </p:cNvPr>
          <p:cNvSpPr txBox="1"/>
          <p:nvPr/>
        </p:nvSpPr>
        <p:spPr>
          <a:xfrm>
            <a:off x="0" y="3695375"/>
            <a:ext cx="12192000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2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Week 13</a:t>
            </a:r>
            <a:endParaRPr sz="2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 needs verification to get your dog’s private information”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384385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10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 or ”False”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221485">
            <a:off x="2150788" y="3839626"/>
            <a:ext cx="1781615" cy="40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45915" y="3230794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선" descr="선">
            <a:extLst>
              <a:ext uri="{FF2B5EF4-FFF2-40B4-BE49-F238E27FC236}">
                <a16:creationId xmlns:a16="http://schemas.microsoft.com/office/drawing/2014/main" id="{BD713C7B-EEEA-8240-92D2-69018F174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0028332" y="253917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369604" y="255346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55" y="719490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04" y="2255008"/>
            <a:ext cx="830110" cy="8301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E2FCD1-1064-D648-B017-57956D88C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376" y="2495027"/>
            <a:ext cx="9535852" cy="300960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2973964" y="1872025"/>
            <a:ext cx="1572699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 picture</a:t>
            </a:r>
          </a:p>
        </p:txBody>
      </p:sp>
    </p:spTree>
    <p:extLst>
      <p:ext uri="{BB962C8B-B14F-4D97-AF65-F5344CB8AC3E}">
        <p14:creationId xmlns:p14="http://schemas.microsoft.com/office/powerpoint/2010/main" val="3840305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4724 -0.014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0" grpId="0" animBg="1"/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, if the average of the result is over than 50, </a:t>
            </a:r>
          </a:p>
          <a:p>
            <a:r>
              <a:rPr lang="en-US" altLang="ko-KR" sz="2000" dirty="0"/>
              <a:t>  it returns ‘</a:t>
            </a:r>
            <a:r>
              <a:rPr lang="en-US" altLang="ko-KR" sz="2000" dirty="0">
                <a:solidFill>
                  <a:srgbClr val="C00000"/>
                </a:solidFill>
              </a:rPr>
              <a:t>True</a:t>
            </a:r>
            <a:r>
              <a:rPr lang="en-US" altLang="ko-KR" sz="2000" dirty="0"/>
              <a:t>’, and if below, it returns ‘</a:t>
            </a:r>
            <a:r>
              <a:rPr lang="en-US" altLang="ko-KR" sz="2000" dirty="0">
                <a:solidFill>
                  <a:srgbClr val="C00000"/>
                </a:solidFill>
              </a:rPr>
              <a:t>False</a:t>
            </a:r>
            <a:r>
              <a:rPr lang="en-US" altLang="ko-KR" sz="2000" dirty="0"/>
              <a:t>’ 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52D7A-317D-0B40-8B61-C21015751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228" y="2799258"/>
            <a:ext cx="7016658" cy="30854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3368842"/>
            <a:ext cx="2053933" cy="55809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3647890"/>
            <a:ext cx="2053933" cy="17973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sp>
        <p:nvSpPr>
          <p:cNvPr id="49" name="직사각형 6">
            <a:extLst>
              <a:ext uri="{FF2B5EF4-FFF2-40B4-BE49-F238E27FC236}">
                <a16:creationId xmlns:a16="http://schemas.microsoft.com/office/drawing/2014/main" id="{14EF19A2-E048-CA49-8F54-6738C33B54DD}"/>
              </a:ext>
            </a:extLst>
          </p:cNvPr>
          <p:cNvSpPr txBox="1"/>
          <p:nvPr/>
        </p:nvSpPr>
        <p:spPr>
          <a:xfrm>
            <a:off x="3640229" y="6008904"/>
            <a:ext cx="5111886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“50 is based on many performance test” </a:t>
            </a:r>
          </a:p>
        </p:txBody>
      </p:sp>
      <p:grpSp>
        <p:nvGrpSpPr>
          <p:cNvPr id="50" name="그룹 16">
            <a:extLst>
              <a:ext uri="{FF2B5EF4-FFF2-40B4-BE49-F238E27FC236}">
                <a16:creationId xmlns:a16="http://schemas.microsoft.com/office/drawing/2014/main" id="{7F23CC91-8450-ED49-8447-32FA15D2A83C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51" name="그림 13" descr="그림 13">
              <a:extLst>
                <a:ext uri="{FF2B5EF4-FFF2-40B4-BE49-F238E27FC236}">
                  <a16:creationId xmlns:a16="http://schemas.microsoft.com/office/drawing/2014/main" id="{9CF3A953-95D9-B142-8A6B-8C685B59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텍스트상자 14">
              <a:extLst>
                <a:ext uri="{FF2B5EF4-FFF2-40B4-BE49-F238E27FC236}">
                  <a16:creationId xmlns:a16="http://schemas.microsoft.com/office/drawing/2014/main" id="{EF484D49-96B5-4245-923F-255C51A5D84A}"/>
                </a:ext>
              </a:extLst>
            </p:cNvPr>
            <p:cNvSpPr txBox="1"/>
            <p:nvPr/>
          </p:nvSpPr>
          <p:spPr>
            <a:xfrm>
              <a:off x="413881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11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92566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L -0.74753 -0.2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96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972986"/>
            <a:ext cx="11309685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used the Preprocessing method that we have developed.</a:t>
            </a:r>
          </a:p>
          <a:p>
            <a:r>
              <a:rPr lang="en-US" altLang="ko-KR" sz="2000" dirty="0"/>
              <a:t> But We didn’t have a progress in improving Feature matching Method (SIFT) 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B813F0-CF14-224E-9FA8-F488E68A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4B7EE7-9140-9445-80D7-CD9F15C35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26" y="2135721"/>
            <a:ext cx="4995333" cy="3746500"/>
          </a:xfrm>
          <a:prstGeom prst="rect">
            <a:avLst/>
          </a:prstGeom>
        </p:spPr>
      </p:pic>
      <p:sp>
        <p:nvSpPr>
          <p:cNvPr id="29" name="직사각형 6">
            <a:extLst>
              <a:ext uri="{FF2B5EF4-FFF2-40B4-BE49-F238E27FC236}">
                <a16:creationId xmlns:a16="http://schemas.microsoft.com/office/drawing/2014/main" id="{727409BA-3D0F-D341-B78F-0E9009ECB525}"/>
              </a:ext>
            </a:extLst>
          </p:cNvPr>
          <p:cNvSpPr txBox="1"/>
          <p:nvPr/>
        </p:nvSpPr>
        <p:spPr>
          <a:xfrm>
            <a:off x="6165902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31" name="직사각형 6">
            <a:extLst>
              <a:ext uri="{FF2B5EF4-FFF2-40B4-BE49-F238E27FC236}">
                <a16:creationId xmlns:a16="http://schemas.microsoft.com/office/drawing/2014/main" id="{10DAC84F-F24B-284F-991A-29842B19E80A}"/>
              </a:ext>
            </a:extLst>
          </p:cNvPr>
          <p:cNvSpPr txBox="1"/>
          <p:nvPr/>
        </p:nvSpPr>
        <p:spPr>
          <a:xfrm>
            <a:off x="7602814" y="6373691"/>
            <a:ext cx="128509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(SIFT)</a:t>
            </a:r>
          </a:p>
        </p:txBody>
      </p:sp>
    </p:spTree>
    <p:extLst>
      <p:ext uri="{BB962C8B-B14F-4D97-AF65-F5344CB8AC3E}">
        <p14:creationId xmlns:p14="http://schemas.microsoft.com/office/powerpoint/2010/main" val="33109303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TRUE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the dog’s private information in detail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14842" y="510037"/>
              <a:ext cx="51425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13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</a:t>
            </a:r>
          </a:p>
        </p:txBody>
      </p:sp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EE0CD3-6934-3E4C-90C8-D9E94595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13" y="174189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8B9C84-CF2E-3B45-B96A-592090AFD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343" y="2064847"/>
            <a:ext cx="1905290" cy="32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849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510036"/>
              <a:ext cx="42576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14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154748586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0945893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“In our simple main page, you can get into the find the dog mode”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51425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15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2B4EB6A-D3AE-6D49-8E4B-00577AB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10" y="2039040"/>
            <a:ext cx="1907986" cy="3244160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AAD2C4CC-8587-5942-8BFE-7084A089F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42381" y="4853831"/>
            <a:ext cx="1324794" cy="296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62016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“For</a:t>
            </a:r>
            <a:r>
              <a:rPr lang="ko-KR" altLang="en-US" sz="20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we made a router of /identification”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16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”It is dog C”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71204" y="4075646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10554901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1" y="1282934"/>
            <a:ext cx="1450669" cy="1450669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3047177" y="2328682"/>
            <a:ext cx="1723766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</a:t>
            </a:r>
            <a:r>
              <a:rPr lang="ko-KR" altLang="en-US" sz="1500" dirty="0"/>
              <a:t> </a:t>
            </a:r>
            <a:r>
              <a:rPr lang="en-US" altLang="ko-KR" sz="1500" dirty="0"/>
              <a:t>3 pictures</a:t>
            </a:r>
          </a:p>
        </p:txBody>
      </p:sp>
      <p:pic>
        <p:nvPicPr>
          <p:cNvPr id="25" name="선" descr="선">
            <a:extLst>
              <a:ext uri="{FF2B5EF4-FFF2-40B4-BE49-F238E27FC236}">
                <a16:creationId xmlns:a16="http://schemas.microsoft.com/office/drawing/2014/main" id="{EAF717BC-A9D6-8B4A-95BF-9109B8287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10396502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60959F-AB1A-6842-95AA-D2A1B0979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210" y="2033605"/>
            <a:ext cx="1907680" cy="3269470"/>
          </a:xfrm>
          <a:prstGeom prst="rect">
            <a:avLst/>
          </a:prstGeom>
        </p:spPr>
      </p:pic>
      <p:pic>
        <p:nvPicPr>
          <p:cNvPr id="27" name="선" descr="선">
            <a:extLst>
              <a:ext uri="{FF2B5EF4-FFF2-40B4-BE49-F238E27FC236}">
                <a16:creationId xmlns:a16="http://schemas.microsoft.com/office/drawing/2014/main" id="{E0CEA388-4904-7346-92A1-C221F1C9F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0084145">
            <a:off x="2297832" y="4344166"/>
            <a:ext cx="1324794" cy="29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7DA643-C962-324D-ABD1-59B9B5FE22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99" y="2688403"/>
            <a:ext cx="360000" cy="3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5646E58-9465-0743-99BF-B3C2672E47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99" y="2688403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CDC150-25D4-A74F-BF26-3609E98A82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99" y="268840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7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“Let me show you the performing process”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33" y="811956"/>
            <a:ext cx="5761274" cy="59914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7044F1-FAED-2F45-B48F-38B5B03DE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66" y="1286268"/>
            <a:ext cx="2834579" cy="4856578"/>
          </a:xfrm>
          <a:prstGeom prst="rect">
            <a:avLst/>
          </a:prstGeom>
        </p:spPr>
      </p:pic>
      <p:grpSp>
        <p:nvGrpSpPr>
          <p:cNvPr id="29" name="그룹 16">
            <a:extLst>
              <a:ext uri="{FF2B5EF4-FFF2-40B4-BE49-F238E27FC236}">
                <a16:creationId xmlns:a16="http://schemas.microsoft.com/office/drawing/2014/main" id="{0DB8F355-C114-A148-8C9D-A9DB6E2CB84E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35" name="그림 13" descr="그림 13">
              <a:extLst>
                <a:ext uri="{FF2B5EF4-FFF2-40B4-BE49-F238E27FC236}">
                  <a16:creationId xmlns:a16="http://schemas.microsoft.com/office/drawing/2014/main" id="{D6CE810C-6041-CF47-9A15-E4658977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" name="텍스트상자 14">
              <a:extLst>
                <a:ext uri="{FF2B5EF4-FFF2-40B4-BE49-F238E27FC236}">
                  <a16:creationId xmlns:a16="http://schemas.microsoft.com/office/drawing/2014/main" id="{ED7AADF6-75F6-6E4B-8C1C-B8B8A8BB7D5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17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93099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</a:t>
            </a:r>
            <a:r>
              <a:rPr lang="en-US" altLang="ko-KR" sz="1800" dirty="0"/>
              <a:t> (in mode 2)</a:t>
            </a:r>
            <a:endParaRPr sz="1800" dirty="0"/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E42706-34BF-2A45-A00D-1060D341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6" y="1734665"/>
            <a:ext cx="4354577" cy="4528539"/>
          </a:xfrm>
          <a:prstGeom prst="rect">
            <a:avLst/>
          </a:prstGeom>
        </p:spPr>
      </p:pic>
      <p:sp>
        <p:nvSpPr>
          <p:cNvPr id="11" name="직사각형 6">
            <a:extLst>
              <a:ext uri="{FF2B5EF4-FFF2-40B4-BE49-F238E27FC236}">
                <a16:creationId xmlns:a16="http://schemas.microsoft.com/office/drawing/2014/main" id="{A113D9C9-677A-154A-8BAB-381EF085594E}"/>
              </a:ext>
            </a:extLst>
          </p:cNvPr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made a candidate through the result score of the matching algorithm”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0FBF72-0201-514B-AF04-325516E4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13" y="2094996"/>
            <a:ext cx="2144025" cy="3692487"/>
          </a:xfrm>
          <a:prstGeom prst="rect">
            <a:avLst/>
          </a:prstGeom>
        </p:spPr>
      </p:pic>
      <p:sp>
        <p:nvSpPr>
          <p:cNvPr id="12" name="직사각형 6">
            <a:extLst>
              <a:ext uri="{FF2B5EF4-FFF2-40B4-BE49-F238E27FC236}">
                <a16:creationId xmlns:a16="http://schemas.microsoft.com/office/drawing/2014/main" id="{F0F1A7B4-4EA7-3145-8B9E-279206E4958E}"/>
              </a:ext>
            </a:extLst>
          </p:cNvPr>
          <p:cNvSpPr txBox="1"/>
          <p:nvPr/>
        </p:nvSpPr>
        <p:spPr>
          <a:xfrm>
            <a:off x="4564851" y="2388509"/>
            <a:ext cx="506900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“You can click one of the list view to check the owner’s information”</a:t>
            </a:r>
          </a:p>
        </p:txBody>
      </p:sp>
      <p:pic>
        <p:nvPicPr>
          <p:cNvPr id="13" name="선" descr="선">
            <a:extLst>
              <a:ext uri="{FF2B5EF4-FFF2-40B4-BE49-F238E27FC236}">
                <a16:creationId xmlns:a16="http://schemas.microsoft.com/office/drawing/2014/main" id="{F05E16EA-82EB-7149-8393-3E4129591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08213" y="2543485"/>
            <a:ext cx="1518407" cy="3157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그룹 16">
            <a:extLst>
              <a:ext uri="{FF2B5EF4-FFF2-40B4-BE49-F238E27FC236}">
                <a16:creationId xmlns:a16="http://schemas.microsoft.com/office/drawing/2014/main" id="{CC972C37-9AFD-2347-8B9F-77E570F745DD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" name="그림 13" descr="그림 13">
              <a:extLst>
                <a:ext uri="{FF2B5EF4-FFF2-40B4-BE49-F238E27FC236}">
                  <a16:creationId xmlns:a16="http://schemas.microsoft.com/office/drawing/2014/main" id="{FDABC56D-8D8D-4D4A-A744-E9774F74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텍스트상자 14">
              <a:extLst>
                <a:ext uri="{FF2B5EF4-FFF2-40B4-BE49-F238E27FC236}">
                  <a16:creationId xmlns:a16="http://schemas.microsoft.com/office/drawing/2014/main" id="{48FD5A02-47DC-D247-BB30-53EF81740147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18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2" y="163063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the function returns string data in order of the matching score”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1845880"/>
            <a:ext cx="2227113" cy="20810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2026949"/>
            <a:ext cx="2227113" cy="341827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1E15F-6FD6-9542-BF9C-881F15F69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140" y="1628155"/>
            <a:ext cx="6584317" cy="4770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CD26EC-5FA7-B345-8904-F25206C5C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157" y="6534721"/>
            <a:ext cx="7988300" cy="215900"/>
          </a:xfrm>
          <a:prstGeom prst="rect">
            <a:avLst/>
          </a:prstGeom>
        </p:spPr>
      </p:pic>
      <p:grpSp>
        <p:nvGrpSpPr>
          <p:cNvPr id="26" name="그룹 16">
            <a:extLst>
              <a:ext uri="{FF2B5EF4-FFF2-40B4-BE49-F238E27FC236}">
                <a16:creationId xmlns:a16="http://schemas.microsoft.com/office/drawing/2014/main" id="{BBDA985A-B074-7749-B92C-F3A94FC83124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7" name="그림 13" descr="그림 13">
              <a:extLst>
                <a:ext uri="{FF2B5EF4-FFF2-40B4-BE49-F238E27FC236}">
                  <a16:creationId xmlns:a16="http://schemas.microsoft.com/office/drawing/2014/main" id="{729848D4-77FC-A944-8B3F-EA8C67425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텍스트상자 14">
              <a:extLst>
                <a:ext uri="{FF2B5EF4-FFF2-40B4-BE49-F238E27FC236}">
                  <a16:creationId xmlns:a16="http://schemas.microsoft.com/office/drawing/2014/main" id="{7A8FB6E7-3D3D-754D-891B-F24D251FFD26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19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844019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048" y="3219450"/>
            <a:ext cx="10364952" cy="363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rPr dirty="0"/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74225" y="1904999"/>
            <a:ext cx="9693166" cy="40243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4000" b="1"/>
            </a:pPr>
            <a:r>
              <a:rPr dirty="0"/>
              <a:t>Schedule </a:t>
            </a:r>
            <a:r>
              <a:rPr sz="3500" dirty="0"/>
              <a:t>&amp;</a:t>
            </a:r>
            <a:r>
              <a:rPr dirty="0"/>
              <a:t> Progress </a:t>
            </a:r>
          </a:p>
          <a:p>
            <a:pPr marL="0" indent="0">
              <a:buNone/>
              <a:defRPr sz="4000" b="1"/>
            </a:pPr>
            <a:r>
              <a:rPr dirty="0"/>
              <a:t>Problems </a:t>
            </a:r>
            <a:r>
              <a:rPr sz="3500" dirty="0"/>
              <a:t>&amp;</a:t>
            </a:r>
            <a:r>
              <a:rPr dirty="0"/>
              <a:t> Solutions</a:t>
            </a:r>
          </a:p>
          <a:p>
            <a:pPr marL="0" indent="0">
              <a:buNone/>
              <a:defRPr sz="4000" b="1"/>
            </a:pPr>
            <a:r>
              <a:rPr dirty="0"/>
              <a:t>Plans</a:t>
            </a:r>
          </a:p>
          <a:p>
            <a:pPr marL="0" indent="0">
              <a:buNone/>
              <a:defRPr sz="4000" b="1"/>
            </a:pPr>
            <a:r>
              <a:rPr dirty="0"/>
              <a:t>Q</a:t>
            </a:r>
            <a:r>
              <a:rPr sz="2500" dirty="0"/>
              <a:t>&amp;</a:t>
            </a:r>
            <a:r>
              <a:rPr dirty="0"/>
              <a:t>A</a:t>
            </a:r>
          </a:p>
        </p:txBody>
      </p:sp>
      <p:pic>
        <p:nvPicPr>
          <p:cNvPr id="6" name="그림 5" descr="그림 4">
            <a:extLst>
              <a:ext uri="{FF2B5EF4-FFF2-40B4-BE49-F238E27FC236}">
                <a16:creationId xmlns:a16="http://schemas.microsoft.com/office/drawing/2014/main" id="{D203591F-1267-2B4F-B289-3CE9DCD8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62" y="1904999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림 6" descr="그림 4">
            <a:extLst>
              <a:ext uri="{FF2B5EF4-FFF2-40B4-BE49-F238E27FC236}">
                <a16:creationId xmlns:a16="http://schemas.microsoft.com/office/drawing/2014/main" id="{ACC30604-0E12-8E42-9684-775CDEA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2564522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그림 4">
            <a:extLst>
              <a:ext uri="{FF2B5EF4-FFF2-40B4-BE49-F238E27FC236}">
                <a16:creationId xmlns:a16="http://schemas.microsoft.com/office/drawing/2014/main" id="{DBC258B2-9C31-834D-B6D3-E2D432275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245005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 descr="그림 4">
            <a:extLst>
              <a:ext uri="{FF2B5EF4-FFF2-40B4-BE49-F238E27FC236}">
                <a16:creationId xmlns:a16="http://schemas.microsoft.com/office/drawing/2014/main" id="{F4143009-324E-5E41-83D8-EEE73629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925488"/>
            <a:ext cx="611561" cy="60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169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1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Still, the process time is the problem... We don’t have that much data of the dog now in the database, but when it becomes commercialized, It</a:t>
            </a:r>
            <a:r>
              <a:rPr lang="ko-KR" altLang="en-US" dirty="0"/>
              <a:t> </a:t>
            </a:r>
            <a:r>
              <a:rPr lang="en-US" altLang="ko-KR" dirty="0"/>
              <a:t>should have some solutions.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C761C0-F728-A44A-8B18-18EBFF26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76" y="2539005"/>
            <a:ext cx="1504553" cy="15045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can help in some extent.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After, we should classify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by species, colors or something else.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It could save much more time.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D5B2E8-092A-5545-9E24-B07C0E94F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86" y="4633953"/>
            <a:ext cx="3098735" cy="1983190"/>
          </a:xfrm>
          <a:prstGeom prst="rect">
            <a:avLst/>
          </a:prstGeom>
        </p:spPr>
      </p:pic>
      <p:grpSp>
        <p:nvGrpSpPr>
          <p:cNvPr id="18" name="그룹 16">
            <a:extLst>
              <a:ext uri="{FF2B5EF4-FFF2-40B4-BE49-F238E27FC236}">
                <a16:creationId xmlns:a16="http://schemas.microsoft.com/office/drawing/2014/main" id="{21EEF45D-EED8-6F46-A208-D20B39841A4B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9" name="그림 13" descr="그림 13">
              <a:extLst>
                <a:ext uri="{FF2B5EF4-FFF2-40B4-BE49-F238E27FC236}">
                  <a16:creationId xmlns:a16="http://schemas.microsoft.com/office/drawing/2014/main" id="{4C56FBB1-D807-0D48-B599-CFCB2B01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텍스트상자 14">
              <a:extLst>
                <a:ext uri="{FF2B5EF4-FFF2-40B4-BE49-F238E27FC236}">
                  <a16:creationId xmlns:a16="http://schemas.microsoft.com/office/drawing/2014/main" id="{490C6A94-ACFF-EB4E-B063-42503E86A2CA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21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rPr dirty="0"/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</a:t>
            </a:r>
            <a:r>
              <a:rPr lang="en-US" altLang="ko-KR" dirty="0"/>
              <a:t>2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We need more and more database for accuracy in testing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for pre-processing and feature matching algorithm.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But we have difficulty in collecting data...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Because the data should be a high resolution image.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It is rare...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To commercialize this project, we maybe should take some supports from the enterprise..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F66B9-B5BE-4D41-AE24-852A406DD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5" y="1326533"/>
            <a:ext cx="2427514" cy="2427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2FC06-853E-3B47-95C6-070A78382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53" y="1950520"/>
            <a:ext cx="587504" cy="587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EA07F-4C31-D14F-AB3B-B6172AC93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5" y="1651987"/>
            <a:ext cx="784187" cy="78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86E474-4406-5F48-8816-DC6E5103A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66" y="2264561"/>
            <a:ext cx="1000152" cy="1000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ED5FD-5367-BF41-A6D5-1C144DCCD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73" y="4653547"/>
            <a:ext cx="1926242" cy="1926242"/>
          </a:xfrm>
          <a:prstGeom prst="rect">
            <a:avLst/>
          </a:prstGeom>
        </p:spPr>
      </p:pic>
      <p:grpSp>
        <p:nvGrpSpPr>
          <p:cNvPr id="19" name="그룹 16">
            <a:extLst>
              <a:ext uri="{FF2B5EF4-FFF2-40B4-BE49-F238E27FC236}">
                <a16:creationId xmlns:a16="http://schemas.microsoft.com/office/drawing/2014/main" id="{A9F9FA2E-448F-2E49-A72F-02941AF10D42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0" name="그림 13" descr="그림 13">
              <a:extLst>
                <a:ext uri="{FF2B5EF4-FFF2-40B4-BE49-F238E27FC236}">
                  <a16:creationId xmlns:a16="http://schemas.microsoft.com/office/drawing/2014/main" id="{2DC98ADC-A4B2-C345-8BE4-B1780AB3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텍스트상자 14">
              <a:extLst>
                <a:ext uri="{FF2B5EF4-FFF2-40B4-BE49-F238E27FC236}">
                  <a16:creationId xmlns:a16="http://schemas.microsoft.com/office/drawing/2014/main" id="{BCFD0570-3497-8842-9E26-7E5AA42916F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1004365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3"/>
            <a:ext cx="9190730" cy="322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제목 1"/>
          <p:cNvSpPr txBox="1">
            <a:spLocks noGrp="1"/>
          </p:cNvSpPr>
          <p:nvPr>
            <p:ph type="title"/>
          </p:nvPr>
        </p:nvSpPr>
        <p:spPr>
          <a:xfrm>
            <a:off x="0" y="180106"/>
            <a:ext cx="12192000" cy="646697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rPr dirty="0"/>
              <a:t>PLANS for next week</a:t>
            </a:r>
          </a:p>
        </p:txBody>
      </p:sp>
      <p:graphicFrame>
        <p:nvGraphicFramePr>
          <p:cNvPr id="266" name="표 2"/>
          <p:cNvGraphicFramePr/>
          <p:nvPr>
            <p:extLst>
              <p:ext uri="{D42A27DB-BD31-4B8C-83A1-F6EECF244321}">
                <p14:modId xmlns:p14="http://schemas.microsoft.com/office/powerpoint/2010/main" val="4001668123"/>
              </p:ext>
            </p:extLst>
          </p:nvPr>
        </p:nvGraphicFramePr>
        <p:xfrm>
          <a:off x="0" y="2440589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1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7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ym typeface="Helvetica"/>
                        </a:rPr>
                        <a:t>Week 1</a:t>
                      </a:r>
                      <a:r>
                        <a:rPr lang="en-US" altLang="ko-KR" sz="3000" b="1" dirty="0">
                          <a:sym typeface="Helvetica"/>
                        </a:rPr>
                        <a:t>4</a:t>
                      </a:r>
                      <a:endParaRPr sz="30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rPr lang="en-US" sz="4000" dirty="0">
                          <a:solidFill>
                            <a:srgbClr val="C00000"/>
                          </a:solidFill>
                        </a:rPr>
                        <a:t>Final Demonstration</a:t>
                      </a:r>
                      <a:endParaRPr sz="4000" dirty="0">
                        <a:solidFill>
                          <a:srgbClr val="C00000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ADD87B-DD02-B544-9D8A-63FDFE383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16" y="5776753"/>
            <a:ext cx="1181731" cy="9232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1. SCHEDULE &amp; PROGRESS</a:t>
            </a:r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표 18"/>
          <p:cNvGraphicFramePr/>
          <p:nvPr>
            <p:extLst>
              <p:ext uri="{D42A27DB-BD31-4B8C-83A1-F6EECF244321}">
                <p14:modId xmlns:p14="http://schemas.microsoft.com/office/powerpoint/2010/main" val="1974953165"/>
              </p:ext>
            </p:extLst>
          </p:nvPr>
        </p:nvGraphicFramePr>
        <p:xfrm>
          <a:off x="0" y="1"/>
          <a:ext cx="9050232" cy="6858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4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To-Do (can be changed)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b="1" dirty="0">
                          <a:sym typeface="Helvetica"/>
                        </a:rPr>
                        <a:t>Hold a meeting and make a Plan based on Midterm Demonstration.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Image Upload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Add a image data column in database and link with python code.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Link to the 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E-mail Certification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link to python code completely and buy a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Find the way to save the feature template in database.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93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 dirty="0"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Complete the detail function. (Edit Profile, etc...)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 Divide the mode of the function in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Release the Beta Version and unit testing by users.</a:t>
                      </a:r>
                      <a:br>
                        <a:rPr dirty="0"/>
                      </a:br>
                      <a:r>
                        <a:rPr dirty="0"/>
                        <a:t>Server : </a:t>
                      </a:r>
                      <a:r>
                        <a:rPr lang="en-US" dirty="0"/>
                        <a:t>Complete developing the router of the Server.</a:t>
                      </a:r>
                      <a:endParaRPr dirty="0"/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400" b="1">
                          <a:solidFill>
                            <a:srgbClr val="C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Report Submission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Survey &amp; Final </a:t>
                      </a:r>
                      <a:r>
                        <a:rPr sz="1200" b="1" dirty="0" err="1">
                          <a:sym typeface="Helvetica"/>
                        </a:rPr>
                        <a:t>Arrangment</a:t>
                      </a:r>
                      <a:endParaRPr sz="12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70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34" name="제목 1"/>
          <p:cNvSpPr txBox="1">
            <a:spLocks noGrp="1"/>
          </p:cNvSpPr>
          <p:nvPr>
            <p:ph type="title"/>
          </p:nvPr>
        </p:nvSpPr>
        <p:spPr>
          <a:xfrm>
            <a:off x="0" y="339662"/>
            <a:ext cx="12192000" cy="927653"/>
          </a:xfrm>
          <a:prstGeom prst="rect">
            <a:avLst/>
          </a:prstGeom>
        </p:spPr>
        <p:txBody>
          <a:bodyPr/>
          <a:lstStyle>
            <a:lvl1pPr algn="ctr">
              <a:defRPr sz="5000" b="1"/>
            </a:lvl1pPr>
          </a:lstStyle>
          <a:p>
            <a:r>
              <a:t>Role of this week</a:t>
            </a:r>
          </a:p>
        </p:txBody>
      </p:sp>
      <p:graphicFrame>
        <p:nvGraphicFramePr>
          <p:cNvPr id="135" name="표"/>
          <p:cNvGraphicFramePr/>
          <p:nvPr>
            <p:extLst>
              <p:ext uri="{D42A27DB-BD31-4B8C-83A1-F6EECF244321}">
                <p14:modId xmlns:p14="http://schemas.microsoft.com/office/powerpoint/2010/main" val="1472808510"/>
              </p:ext>
            </p:extLst>
          </p:nvPr>
        </p:nvGraphicFramePr>
        <p:xfrm>
          <a:off x="-22829" y="2451522"/>
          <a:ext cx="12191999" cy="198981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{4C3C2611-4C71-4FC5-86AE-919BDF0F9419}</a:tableStyleId>
              </a:tblPr>
              <a:tblGrid>
                <a:gridCol w="26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981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 dirty="0">
                          <a:sym typeface="Helvetica"/>
                        </a:rPr>
                        <a:t>Week 1</a:t>
                      </a:r>
                      <a:r>
                        <a:rPr lang="en-US" altLang="ko-KR" sz="2800" b="1" dirty="0">
                          <a:sym typeface="Helvetica"/>
                        </a:rPr>
                        <a:t>3</a:t>
                      </a:r>
                      <a:endParaRPr sz="28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FFFFFF"/>
                      </a:solidFill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 dirty="0"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FFFFFF"/>
                      </a:solidFill>
                    </a:lnL>
                    <a:lnR w="12700" cap="flat">
                      <a:noFill/>
                      <a:miter lim="400000"/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sz="1900" dirty="0"/>
                        <a:t>Android : </a:t>
                      </a:r>
                      <a:r>
                        <a:rPr lang="en-US" sz="1900" dirty="0"/>
                        <a:t>Release a Beta Version and make Unit testing by users.</a:t>
                      </a:r>
                      <a:endParaRPr sz="1900" dirty="0"/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sz="1900" dirty="0"/>
                        <a:t>Server :  </a:t>
                      </a:r>
                      <a:r>
                        <a:rPr lang="en-US" altLang="ko-KR" sz="1900" dirty="0"/>
                        <a:t>Complete developing the router of the Server.</a:t>
                      </a:r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lang="en-US" sz="1900"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>
                      <a:noFill/>
                      <a:miter lim="400000"/>
                    </a:lnT>
                    <a:lnB w="12700" cap="flat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011F431-54B9-B541-93A7-E6897A33C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4454670"/>
            <a:ext cx="5448300" cy="2403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72745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We complete most of the functions to release the Beta version in Android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48" y="1813423"/>
            <a:ext cx="4408776" cy="4584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65" y="4688809"/>
            <a:ext cx="1709517" cy="170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6D5320-7F9E-4C43-9080-AAB14A72E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92" y="2196758"/>
            <a:ext cx="2167185" cy="36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45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When user register the dog, the </a:t>
            </a:r>
            <a:r>
              <a:rPr lang="en-US" sz="2200" dirty="0" err="1"/>
              <a:t>informations</a:t>
            </a:r>
            <a:r>
              <a:rPr lang="en-US" sz="2200" dirty="0"/>
              <a:t> are saved in MongoDB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E3857-CCD1-6549-88AF-5BBB8CEB6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29" y="2853615"/>
            <a:ext cx="5396144" cy="2771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D0FB3-9EDE-C34E-8CBF-C8E5C965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48" y="1370967"/>
            <a:ext cx="1437182" cy="1684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EEEE3-59E4-8E45-A70E-B366B556B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47" y="1987347"/>
            <a:ext cx="627221" cy="627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BA90013A-4F55-274C-B20A-C1C384C63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81670" y="2610280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118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200" dirty="0"/>
              <a:t>“The images are saved in Local Storage of Server by Dog ID (random String)”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8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CFEAFF-E918-5F4C-8A52-22D6C4547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57" y="4233504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365DC-1C9E-3D44-A9B7-11F5A2558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57" y="4233504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5AB964-B3F0-6145-8326-A53B52032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95" y="4233504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81032B-19D7-C945-BB40-D3BF5E217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19" y="2793504"/>
            <a:ext cx="144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3EAFE-A2EA-D042-998C-E2DFB43C6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343" y="2775629"/>
            <a:ext cx="2146300" cy="2222500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81670" y="3886879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61EB5C-07E9-E140-84B1-0729464AE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97" y="1445834"/>
            <a:ext cx="1963991" cy="1174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600F92-467C-6B45-A666-F35B3D0BEC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5" y="1098669"/>
            <a:ext cx="1676960" cy="16769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9" name="선" descr="선">
            <a:extLst>
              <a:ext uri="{FF2B5EF4-FFF2-40B4-BE49-F238E27FC236}">
                <a16:creationId xmlns:a16="http://schemas.microsoft.com/office/drawing/2014/main" id="{F3E216DE-8307-FC4E-A564-CE92BBF63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588459">
            <a:off x="7035210" y="3897848"/>
            <a:ext cx="986220" cy="17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선" descr="선">
            <a:extLst>
              <a:ext uri="{FF2B5EF4-FFF2-40B4-BE49-F238E27FC236}">
                <a16:creationId xmlns:a16="http://schemas.microsoft.com/office/drawing/2014/main" id="{56E29667-151C-0C43-A640-050B7507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43284">
            <a:off x="7373299" y="4322589"/>
            <a:ext cx="618018" cy="255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36802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“Divide router for </a:t>
            </a:r>
            <a:r>
              <a:rPr lang="en-US" altLang="ko-KR" sz="20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(Verification) and </a:t>
            </a:r>
            <a:r>
              <a:rPr lang="en-US" altLang="ko-KR" sz="20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(Identification)”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9</a:t>
              </a:r>
              <a:endParaRPr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EBA3B7F-8F38-5C40-A601-813C9746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376" y="2495027"/>
            <a:ext cx="9523370" cy="30056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50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1153</Words>
  <Application>Microsoft Macintosh PowerPoint</Application>
  <PresentationFormat>와이드스크린</PresentationFormat>
  <Paragraphs>176</Paragraphs>
  <Slides>26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Malgun Gothic</vt:lpstr>
      <vt:lpstr>Malgun Gothic</vt:lpstr>
      <vt:lpstr>헤드라인A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Role of this week</vt:lpstr>
      <vt:lpstr>Schedule &amp; Progress – Android &amp; Server</vt:lpstr>
      <vt:lpstr>Schedule &amp; Progress – Android &amp; Server</vt:lpstr>
      <vt:lpstr>Schedule &amp; Progress – Android &amp; Server</vt:lpstr>
      <vt:lpstr>Schedule &amp; Progress – Server</vt:lpstr>
      <vt:lpstr>Schedule &amp; Progress – Server (in mode 1)</vt:lpstr>
      <vt:lpstr>Schedule &amp; Progress – Python (in mode 1)</vt:lpstr>
      <vt:lpstr>Schedule &amp; Progress – Python (in mode 1)</vt:lpstr>
      <vt:lpstr>Schedule &amp; Progress – Android (in mode 1)</vt:lpstr>
      <vt:lpstr>Schedule &amp; Progress – Android (in mode 1)</vt:lpstr>
      <vt:lpstr>Schedule &amp; Progress – Android (in mode 2)</vt:lpstr>
      <vt:lpstr>Schedule &amp; Progress – Server (in mode 2)</vt:lpstr>
      <vt:lpstr>Schedule &amp; Progress – Server (in mode 2)</vt:lpstr>
      <vt:lpstr>Schedule &amp; Progress – Android (in mode 2)</vt:lpstr>
      <vt:lpstr>Schedule &amp; Progress – Python (in mode 2)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60</cp:revision>
  <dcterms:modified xsi:type="dcterms:W3CDTF">2018-05-27T09:34:06Z</dcterms:modified>
</cp:coreProperties>
</file>